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86" r:id="rId1"/>
  </p:sldMasterIdLst>
  <p:notesMasterIdLst>
    <p:notesMasterId r:id="rId19"/>
  </p:notesMasterIdLst>
  <p:sldIdLst>
    <p:sldId id="256" r:id="rId2"/>
    <p:sldId id="258" r:id="rId3"/>
    <p:sldId id="268" r:id="rId4"/>
    <p:sldId id="261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4" r:id="rId14"/>
    <p:sldId id="275" r:id="rId15"/>
    <p:sldId id="276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E08D-F191-4E9C-8E86-72E5356E37A3}" type="datetimeFigureOut">
              <a:rPr lang="en-IN" smtClean="0"/>
              <a:pPr/>
              <a:t>07-05-2024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7AF4D-60EB-4486-BADE-57956E9D758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6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77B1-EB22-40BE-3156-73E84163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5A97F-928D-A5AF-AD0A-D9F3D0688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0B83-7F7B-A58B-891A-0B271EB3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E25B-77BF-40EA-A823-36D70918531E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E92F-A6E0-0E65-CFB8-A3D13C83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2A87-FF12-1F47-9230-0B139E4B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4EC8-3B5E-034A-15EB-20497F5A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BD257-2B95-CEC0-C30F-052FF1E24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0ED73-1312-E8C5-E8D6-E0728E20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76831-3D76-4722-873D-3A920D22D70C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5962-70E4-E24F-5DCE-EF23EC0D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B3246-0DF7-D9E5-24D3-7CD8E667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8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12BF8-46F4-2266-2101-493BEC519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2018D-94C0-D52A-C291-1848886F2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60C78-4D6A-5DAF-58CF-07DF510B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41A33-5268-4F7D-AE12-712A52A217CA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5B1B-3FFA-1BD4-E89D-B03972A3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2407B-CB40-89C0-0850-F9D31D2F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9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48D6-2614-52A2-C569-B3291174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D766-7B7C-BD91-ED03-B4D9184D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1B107-1725-F8FE-5F80-9594B7D2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98E-8DF6-40FE-826F-CB1B1EDB4BCF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323EA-40E2-397B-E927-AC367F8C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3A37F-A5FC-FCAE-27D6-68DC8DAC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8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905B-A56A-EA67-0802-64A9BE79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2A7BC-3CA0-905D-78CF-BFEF8956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2B0CB-3B48-F8E9-99AB-5512C802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63B4-660A-41F0-A11E-171BAF37F93B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1609D-8EE6-D41C-0DEC-80CCDADA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ADF8-603E-637A-12D0-0008419C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D902-1DE8-B8C9-B620-7D581B04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EA86-77A1-355C-9FE1-7C5F1B6AF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CA6BE-A3C9-F20E-F04F-B118C616B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C8C8C-D394-6B30-3AAE-6C53D2F2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D08-ECCF-4EB1-9CDB-9546FD1134A1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869B1-97BE-3993-56FB-CCBED166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EB0C7-3977-5D37-0657-AAF0F5DE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0B94-1BEA-70A3-04B2-DAF9D1AB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6B571-0EE1-01CF-6C0F-5184664FE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A9A5A-D9AD-06FA-12D3-B066FE382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4A521-0BBC-67F5-F3E9-52F032F3B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E9D9-5935-2ADB-F08A-2A3E811A1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A448C-6846-8400-981A-7DD9ED44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E40D-2BFC-40CA-B588-343EF5AAF5D8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C0E72-CC3F-1ED5-9E44-B6145B7A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EDF7C-F26B-C565-3CDA-84116382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662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95EF-B7D2-72BF-8167-FEEDA683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74284-7388-289C-428A-80B91A7E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92C-581C-4166-A821-E1478F39A9CF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70FD2-FFA1-3A7B-5AFF-B326D594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C2AE3-DAD0-7880-38C3-2CB85838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B3B9F7-C15D-294A-DAEC-EE38DCE9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7E24D-7DD7-4BF6-A350-C71530AC5CB9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A08DF-76A6-82AF-659A-34715D7F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1B790-6D48-CDDF-D6A5-A469BB0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2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F0D2-214B-D6EC-B0CE-E517499E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FDE1-DA8E-6339-9D67-0EA21E49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4D748-C198-ADF2-C41A-484DAB2B1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9AE57-ACAC-5CCE-87A0-D2EA4CB6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D4BE-6ED8-4371-A88E-21ED0B8BD298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D344A-ED1E-C117-413D-A681081D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5AF2D-AD41-9C87-27F5-21558F3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5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A6D9-FF04-97EF-31F0-1E65EB9D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9501D-4748-6AC0-D052-739CE2C25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F6502-FA01-A329-5D45-3FB5BBB7C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8AF9D-0CF7-AB74-D8C6-6DD8F913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8B184-342D-47D7-B8CB-E691371E8C9B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B6D3A-DE82-5726-8488-7C3DBA5D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8F371-6A05-31DC-42D4-4067B804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4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52BE3-C547-2530-D3A1-1BCEAF86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094CB-92C9-51E0-8540-C66DF6144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8D05-7E11-4A18-2211-16561DCFE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6CE40D-2BFC-40CA-B588-343EF5AAF5D8}" type="datetime1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8F2C8-54FC-017E-141D-9D514B130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7BD4-5BF1-A6DC-0C66-42A21CF4D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8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48" y="1382411"/>
            <a:ext cx="11480800" cy="1626368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Industry </a:t>
            </a:r>
            <a:b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Presentation </a:t>
            </a:r>
            <a:br>
              <a:rPr lang="en-US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3228" y="3167893"/>
            <a:ext cx="9921114" cy="369010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</a:p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Manya Tripathi (20162121009)</a:t>
            </a:r>
          </a:p>
          <a:p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Institute of Computer Technology, Ganpat University</a:t>
            </a:r>
          </a:p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11-05-2024</a:t>
            </a:r>
          </a:p>
          <a:p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4BCE-EABD-1580-B530-22685E57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75" y="240315"/>
            <a:ext cx="5619761" cy="9829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13570575-2899-362D-CF33-81B1EB200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5" r="23384" b="1"/>
          <a:stretch/>
        </p:blipFill>
        <p:spPr>
          <a:xfrm>
            <a:off x="2866293" y="10"/>
            <a:ext cx="9325710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421A7-97D4-7104-0E88-4813A41FD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23075-168D-FA67-7FAB-71C3638C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7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B96A-1741-A17A-8DC9-2B44A917BCDE}"/>
              </a:ext>
            </a:extLst>
          </p:cNvPr>
          <p:cNvSpPr txBox="1"/>
          <p:nvPr/>
        </p:nvSpPr>
        <p:spPr>
          <a:xfrm>
            <a:off x="537591" y="85743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</p:txBody>
      </p:sp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29773B97-5CE3-9547-E79A-F3E3FE067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3"/>
          <a:stretch/>
        </p:blipFill>
        <p:spPr>
          <a:xfrm>
            <a:off x="2243700" y="136525"/>
            <a:ext cx="9649763" cy="53140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C2BD3-C2BB-E055-79DC-4F5E4091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9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8570-31C0-51B4-EC63-BFE40963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1C558D-B464-355E-A74E-1ACEE3949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5749" y="1569539"/>
            <a:ext cx="10980502" cy="478681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1C5BE-C8A3-774F-889F-A3027653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172B-C7FA-744C-D19D-BBC6B323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54438B-66F7-1217-97ED-04420942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7" y="1620634"/>
            <a:ext cx="10980000" cy="47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4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0904-1996-9CC1-29D6-DFF7D79D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5EAF7-8F18-5FED-C285-9CCCDFC8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220C5-09CA-29B7-975D-2B4BEB64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1272857"/>
            <a:ext cx="9738360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5EAF7-8F18-5FED-C285-9CCCDFC8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1A4AC-B25A-6AF2-1A0A-454149EB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1390137"/>
            <a:ext cx="10980000" cy="47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2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https://www.w3schools.com/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https://www.youtube.com/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5400"/>
            <a:ext cx="10972800" cy="2181183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endParaRPr lang="en-US" sz="11500" dirty="0">
              <a:latin typeface="+mj-lt"/>
            </a:endParaRPr>
          </a:p>
          <a:p>
            <a:pPr algn="ctr">
              <a:buNone/>
            </a:pPr>
            <a:r>
              <a:rPr lang="en-US" sz="1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!!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22230"/>
            <a:ext cx="10972800" cy="4129187"/>
          </a:xfrm>
        </p:spPr>
        <p:txBody>
          <a:bodyPr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pPr rtl="0" fontAlgn="base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&amp; Technology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Screenshots</a:t>
            </a: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5734A31-BD36-EF74-A424-E69C75A9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582"/>
            <a:ext cx="10515600" cy="1315648"/>
          </a:xfrm>
        </p:spPr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b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95572-5AC9-5CCF-3ED5-FE42B798F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Project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C4-C11D-9A5E-4AED-F38F6E78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"Educational Performance Prediction using Student Data" employs a data-driven approach to forecast academic outcomes. The project aims to develop a compact, user-friendly predictive model, enhancing early intervention strategies for educators. System requirements include high-performance servers, robust databases, and essential software tools. By leveraging technology and data analytics, the project seeks to empower educators with actionable insights, fostering a more effective learning environment and boosting student success rates. This initiative reflects a critical step towards personalized education and improved academic outcomes.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5EFF5-7AE0-3051-4F33-895336A2F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0" r="-2" b="-2"/>
          <a:stretch/>
        </p:blipFill>
        <p:spPr>
          <a:xfrm>
            <a:off x="6436336" y="841691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2C1E8-D01C-623B-6BC6-E7FDA902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41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5572-5AC9-5CCF-3ED5-FE42B798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C4-C11D-9A5E-4AED-F38F6E787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1 - Create a Word to CSV converter using – 	</a:t>
            </a:r>
          </a:p>
          <a:p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using React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using Flask 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2- Create a Career Prediction Project –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career options for the students after 12</a:t>
            </a:r>
            <a:r>
              <a:rPr lang="en-IN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2C1E8-D01C-623B-6BC6-E7FDA902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5572-5AC9-5CCF-3ED5-FE42B798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Used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C4-C11D-9A5E-4AED-F38F6E787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Data Collection and Integration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Data Preprocessing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Development of Predictive 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User Interface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System Implementation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Model Evaluation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Ethical Considerations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Scalability and Adaptability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2C1E8-D01C-623B-6BC6-E7FDA902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62AD3A-A699-FD0B-BA50-A02425E6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6238"/>
            <a:ext cx="5253317" cy="42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B2EA-B971-27DC-9FA8-AF90099D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and Technology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2C5F-8825-8A79-ABC1-F2B2C8065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to CSV converter –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– React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– Python + Flask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Career Prediction –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- React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– Python </a:t>
            </a:r>
          </a:p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– Firebase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Firestore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2D5AE-6859-1171-1C69-A6E340F6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1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B1FA8-731F-F143-22FF-CB046C69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36525"/>
            <a:ext cx="9795638" cy="8741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Screenshots</a:t>
            </a:r>
            <a:endParaRPr lang="en-US" sz="5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730F9-93C1-6AF1-0C55-0D88514C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EA42D56-141D-9C78-DA7F-3DBB05B9C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26" y="1788769"/>
            <a:ext cx="9510393" cy="4655771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F61D00-C3C8-9296-5A37-E20472AF443E}"/>
              </a:ext>
            </a:extLst>
          </p:cNvPr>
          <p:cNvSpPr txBox="1"/>
          <p:nvPr/>
        </p:nvSpPr>
        <p:spPr>
          <a:xfrm>
            <a:off x="509954" y="1010627"/>
            <a:ext cx="339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- 1 :</a:t>
            </a:r>
          </a:p>
        </p:txBody>
      </p:sp>
    </p:spTree>
    <p:extLst>
      <p:ext uri="{BB962C8B-B14F-4D97-AF65-F5344CB8AC3E}">
        <p14:creationId xmlns:p14="http://schemas.microsoft.com/office/powerpoint/2010/main" val="389676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65E2-39B3-ACDF-36FC-80CF5C30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Converter">
            <a:extLst>
              <a:ext uri="{FF2B5EF4-FFF2-40B4-BE49-F238E27FC236}">
                <a16:creationId xmlns:a16="http://schemas.microsoft.com/office/drawing/2014/main" id="{D036A83B-D063-FC28-F53B-806548E5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5" y="949568"/>
            <a:ext cx="11107615" cy="5406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E8910-1529-329C-B335-E9D39C73ED8E}"/>
              </a:ext>
            </a:extLst>
          </p:cNvPr>
          <p:cNvSpPr txBox="1"/>
          <p:nvPr/>
        </p:nvSpPr>
        <p:spPr>
          <a:xfrm>
            <a:off x="509954" y="351692"/>
            <a:ext cx="5586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Converter 2 -</a:t>
            </a:r>
          </a:p>
        </p:txBody>
      </p:sp>
    </p:spTree>
    <p:extLst>
      <p:ext uri="{BB962C8B-B14F-4D97-AF65-F5344CB8AC3E}">
        <p14:creationId xmlns:p14="http://schemas.microsoft.com/office/powerpoint/2010/main" val="377929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7B59627-0B9D-BBCE-42E1-06B08C518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6" r="17865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ECCB-0966-241C-2F38-F66DC7A7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17" y="957708"/>
            <a:ext cx="3438906" cy="16050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2 :  Career Options Prediction</a:t>
            </a:r>
          </a:p>
          <a:p>
            <a:pPr marL="0" indent="0">
              <a:buNone/>
            </a:pPr>
            <a:endParaRPr lang="en-IN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D342D-9AE8-9434-3F4E-C917E362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8456A-3C61-D50C-18F7-2039F74BB26D}"/>
              </a:ext>
            </a:extLst>
          </p:cNvPr>
          <p:cNvSpPr txBox="1"/>
          <p:nvPr/>
        </p:nvSpPr>
        <p:spPr>
          <a:xfrm>
            <a:off x="371094" y="2708031"/>
            <a:ext cx="3394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3828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295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Times New Roman</vt:lpstr>
      <vt:lpstr>Office Theme</vt:lpstr>
      <vt:lpstr>  Industry  Project Presentation  </vt:lpstr>
      <vt:lpstr>Table of Contents  </vt:lpstr>
      <vt:lpstr>Introduction to Project</vt:lpstr>
      <vt:lpstr>Objectives</vt:lpstr>
      <vt:lpstr>Methodology Used</vt:lpstr>
      <vt:lpstr>Tools and Technology</vt:lpstr>
      <vt:lpstr>Screenshots</vt:lpstr>
      <vt:lpstr>PowerPoint Presentation</vt:lpstr>
      <vt:lpstr>PowerPoint Presentation</vt:lpstr>
      <vt:lpstr>PowerPoint Presentation</vt:lpstr>
      <vt:lpstr>PowerPoint Presentation</vt:lpstr>
      <vt:lpstr>Prediction</vt:lpstr>
      <vt:lpstr>PowerPoint Presentation</vt:lpstr>
      <vt:lpstr>Profile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Panwar</dc:creator>
  <cp:lastModifiedBy>Manya Tripathi</cp:lastModifiedBy>
  <cp:revision>77</cp:revision>
  <dcterms:created xsi:type="dcterms:W3CDTF">2017-12-29T08:33:53Z</dcterms:created>
  <dcterms:modified xsi:type="dcterms:W3CDTF">2024-05-07T12:04:35Z</dcterms:modified>
</cp:coreProperties>
</file>